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CB18-8EFA-432C-9FD2-8AD7E6F4AFF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1BD-0A3E-4D25-A76B-1A46093B4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BEF71B15-7C3D-49CD-ABB5-D092AF211E42@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6192688"/>
          </a:xfrm>
        </p:spPr>
        <p:txBody>
          <a:bodyPr>
            <a:noAutofit/>
          </a:bodyPr>
          <a:lstStyle/>
          <a:p>
            <a:endParaRPr lang="en-US" sz="1600" b="1" u="sng" dirty="0" smtClean="0">
              <a:solidFill>
                <a:schemeClr val="tx1"/>
              </a:solidFill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</a:rPr>
              <a:t>Side of Beef Quantity of Standard </a:t>
            </a:r>
            <a:r>
              <a:rPr lang="en-US" sz="1600" b="1" u="sng" dirty="0">
                <a:solidFill>
                  <a:schemeClr val="tx1"/>
                </a:solidFill>
              </a:rPr>
              <a:t>Cuts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5-8 Sirloins Steaks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4-6 Porterhouse Steaks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10-12 T-Bone Steaks.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5-8 Chuck Roasts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4-6 Arm Roasts 	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10-15 Rib Steaks or 8- 12 </a:t>
            </a:r>
            <a:r>
              <a:rPr lang="en-US" sz="1200" b="1" dirty="0" err="1" smtClean="0">
                <a:solidFill>
                  <a:schemeClr val="tx1"/>
                </a:solidFill>
              </a:rPr>
              <a:t>Ribeyes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 Beef Brisket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 Flank Steak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3-4 Tip Roasts or 6-8 Tip Steaks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 Rump Roast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3 Top Round Roast or 5 London Broil or 8-10 Round Steaks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 Bottom Round Roast or 15-20 Cube Steaks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1 Eye of Round Roast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Meat on soup bones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Ground Beef - recommend 80% - 20 %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½  Liver 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½ Sweet Breads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½  Tongue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½  Heart</a:t>
            </a:r>
          </a:p>
          <a:p>
            <a:pPr marL="2401888" indent="279400" algn="l"/>
            <a:r>
              <a:rPr lang="en-US" sz="1200" b="1" dirty="0" smtClean="0">
                <a:solidFill>
                  <a:schemeClr val="tx1"/>
                </a:solidFill>
              </a:rPr>
              <a:t>	½  Kidneys</a:t>
            </a:r>
          </a:p>
          <a:p>
            <a:pPr marL="2060575" indent="-2060575" algn="l"/>
            <a:endParaRPr lang="en-US" sz="1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85738" indent="-185738" algn="l">
              <a:spcBef>
                <a:spcPts val="0"/>
              </a:spcBef>
              <a:tabLst>
                <a:tab pos="18573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	This is </a:t>
            </a:r>
            <a:r>
              <a:rPr lang="en-US" sz="1400" dirty="0">
                <a:solidFill>
                  <a:schemeClr val="tx1"/>
                </a:solidFill>
              </a:rPr>
              <a:t>an example of </a:t>
            </a:r>
            <a:r>
              <a:rPr lang="en-US" sz="1400" dirty="0" smtClean="0">
                <a:solidFill>
                  <a:schemeClr val="tx1"/>
                </a:solidFill>
              </a:rPr>
              <a:t>how a side of beef can </a:t>
            </a:r>
            <a:r>
              <a:rPr lang="en-US" sz="1400" dirty="0">
                <a:solidFill>
                  <a:schemeClr val="tx1"/>
                </a:solidFill>
              </a:rPr>
              <a:t>be processed</a:t>
            </a:r>
            <a:r>
              <a:rPr lang="en-US" sz="1400" dirty="0" smtClean="0">
                <a:solidFill>
                  <a:schemeClr val="tx1"/>
                </a:solidFill>
              </a:rPr>
              <a:t>. Each customer will specify how their beef is to be cut and packed i.e. thickness, quantity packed in, pack weight. All meat is cut by trained butchers and freezer wrapped.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smtClean="0">
                <a:solidFill>
                  <a:schemeClr val="tx1"/>
                </a:solidFill>
              </a:rPr>
              <a:t>Note: These volumes would double for a whole beef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832" y="1205781"/>
            <a:ext cx="3048000" cy="3375347"/>
            <a:chOff x="-204192" y="1012696"/>
            <a:chExt cx="3048000" cy="3375347"/>
          </a:xfrm>
        </p:grpSpPr>
        <p:pic>
          <p:nvPicPr>
            <p:cNvPr id="5" name="58b461dd-bda8-49dc-8256-09d5b1b63714" descr="cid:BEF71B15-7C3D-49CD-ABB5-D092AF211E42@home"/>
            <p:cNvPicPr/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400080" y="1012696"/>
              <a:ext cx="2011680" cy="256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-204192" y="3356992"/>
              <a:ext cx="3048000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/>
              <a:r>
                <a:rPr lang="en-US" sz="1400" b="1" i="1" dirty="0" smtClean="0">
                  <a:latin typeface="Arial" pitchFamily="34" charset="0"/>
                  <a:cs typeface="Arial" pitchFamily="34" charset="0"/>
                </a:rPr>
                <a:t>A Family </a:t>
              </a:r>
            </a:p>
            <a:p>
              <a:pPr marL="285750" indent="-285750" algn="ctr"/>
              <a:r>
                <a:rPr lang="en-US" sz="1400" b="1" i="1" dirty="0" smtClean="0">
                  <a:latin typeface="Arial" pitchFamily="34" charset="0"/>
                  <a:cs typeface="Arial" pitchFamily="34" charset="0"/>
                </a:rPr>
                <a:t>Owned Partnership</a:t>
              </a:r>
            </a:p>
            <a:p>
              <a:pPr marL="285750" indent="-285750"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234 Ladue Lake Dr., </a:t>
              </a:r>
            </a:p>
            <a:p>
              <a:pPr marL="285750" indent="-285750"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Creve Coeur, Mo. 63141</a:t>
              </a:r>
            </a:p>
            <a:p>
              <a:pPr marL="285750" indent="-285750"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314-704-0693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11760" y="404664"/>
            <a:ext cx="4389120" cy="93572"/>
            <a:chOff x="3352800" y="410414"/>
            <a:chExt cx="4389120" cy="9357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505200" y="410414"/>
              <a:ext cx="4114800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52800" y="457200"/>
              <a:ext cx="4389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05200" y="503986"/>
              <a:ext cx="4114800" cy="0"/>
            </a:xfrm>
            <a:prstGeom prst="line">
              <a:avLst/>
            </a:prstGeom>
            <a:ln>
              <a:solidFill>
                <a:srgbClr val="00A8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12</cp:revision>
  <dcterms:created xsi:type="dcterms:W3CDTF">2012-09-04T15:22:05Z</dcterms:created>
  <dcterms:modified xsi:type="dcterms:W3CDTF">2013-03-27T20:51:57Z</dcterms:modified>
</cp:coreProperties>
</file>